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89" r:id="rId4"/>
    <p:sldId id="290" r:id="rId5"/>
    <p:sldId id="256" r:id="rId6"/>
    <p:sldId id="258" r:id="rId7"/>
    <p:sldId id="259" r:id="rId8"/>
    <p:sldId id="261" r:id="rId9"/>
    <p:sldId id="263" r:id="rId10"/>
    <p:sldId id="265" r:id="rId11"/>
    <p:sldId id="267" r:id="rId12"/>
    <p:sldId id="269" r:id="rId13"/>
    <p:sldId id="271" r:id="rId14"/>
    <p:sldId id="274" r:id="rId15"/>
    <p:sldId id="276" r:id="rId16"/>
    <p:sldId id="277" r:id="rId17"/>
    <p:sldId id="278" r:id="rId18"/>
    <p:sldId id="279" r:id="rId19"/>
    <p:sldId id="288" r:id="rId20"/>
    <p:sldId id="283" r:id="rId21"/>
    <p:sldId id="284" r:id="rId22"/>
    <p:sldId id="285" r:id="rId23"/>
    <p:sldId id="286" r:id="rId24"/>
    <p:sldId id="287" r:id="rId25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131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C9A5-7656-42EC-A454-C31D3A7B91B8}" type="datetimeFigureOut">
              <a:rPr lang="en-GB" smtClean="0"/>
              <a:t>14/09/2019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C111-FEC2-4D40-AD3E-5F9EF1FE3C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1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C9A5-7656-42EC-A454-C31D3A7B91B8}" type="datetimeFigureOut">
              <a:rPr lang="en-GB" smtClean="0"/>
              <a:t>14/09/2019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C111-FEC2-4D40-AD3E-5F9EF1FE3C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14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C9A5-7656-42EC-A454-C31D3A7B91B8}" type="datetimeFigureOut">
              <a:rPr lang="en-GB" smtClean="0"/>
              <a:t>14/09/2019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C111-FEC2-4D40-AD3E-5F9EF1FE3C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7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C9A5-7656-42EC-A454-C31D3A7B91B8}" type="datetimeFigureOut">
              <a:rPr lang="en-GB" smtClean="0"/>
              <a:t>14/09/2019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C111-FEC2-4D40-AD3E-5F9EF1FE3C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900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C9A5-7656-42EC-A454-C31D3A7B91B8}" type="datetimeFigureOut">
              <a:rPr lang="en-GB" smtClean="0"/>
              <a:t>14/09/2019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C111-FEC2-4D40-AD3E-5F9EF1FE3C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17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C9A5-7656-42EC-A454-C31D3A7B91B8}" type="datetimeFigureOut">
              <a:rPr lang="en-GB" smtClean="0"/>
              <a:t>14/09/2019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C111-FEC2-4D40-AD3E-5F9EF1FE3C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08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C9A5-7656-42EC-A454-C31D3A7B91B8}" type="datetimeFigureOut">
              <a:rPr lang="en-GB" smtClean="0"/>
              <a:t>14/09/2019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C111-FEC2-4D40-AD3E-5F9EF1FE3C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4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C9A5-7656-42EC-A454-C31D3A7B91B8}" type="datetimeFigureOut">
              <a:rPr lang="en-GB" smtClean="0"/>
              <a:t>14/09/2019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C111-FEC2-4D40-AD3E-5F9EF1FE3C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703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C9A5-7656-42EC-A454-C31D3A7B91B8}" type="datetimeFigureOut">
              <a:rPr lang="en-GB" smtClean="0"/>
              <a:t>14/09/2019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C111-FEC2-4D40-AD3E-5F9EF1FE3C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98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C9A5-7656-42EC-A454-C31D3A7B91B8}" type="datetimeFigureOut">
              <a:rPr lang="en-GB" smtClean="0"/>
              <a:t>14/09/2019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C111-FEC2-4D40-AD3E-5F9EF1FE3C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22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C9A5-7656-42EC-A454-C31D3A7B91B8}" type="datetimeFigureOut">
              <a:rPr lang="en-GB" smtClean="0"/>
              <a:t>14/09/2019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C111-FEC2-4D40-AD3E-5F9EF1FE3C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644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AC9A5-7656-42EC-A454-C31D3A7B91B8}" type="datetimeFigureOut">
              <a:rPr lang="en-GB" smtClean="0"/>
              <a:t>14/09/2019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9C111-FEC2-4D40-AD3E-5F9EF1FE3C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94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Single tooth torquing auxiliary</a:t>
            </a:r>
            <a:endParaRPr lang="en-GB" dirty="0"/>
          </a:p>
        </p:txBody>
      </p:sp>
      <p:pic>
        <p:nvPicPr>
          <p:cNvPr id="20482" name="Picture 2" descr="F:\DCIM\100CANON\IMG_42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5" y="2516980"/>
            <a:ext cx="4392365" cy="292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:\DCIM\100CANON\IMG_42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516981"/>
            <a:ext cx="4392363" cy="292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4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G:\DCIM\100CANON\IMG_413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r="8205"/>
          <a:stretch/>
        </p:blipFill>
        <p:spPr bwMode="auto">
          <a:xfrm flipH="1">
            <a:off x="305730" y="2213694"/>
            <a:ext cx="4300198" cy="329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17304"/>
            <a:ext cx="4038600" cy="329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29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Kitchton</a:t>
            </a:r>
            <a:r>
              <a:rPr lang="en-GB" dirty="0" smtClean="0"/>
              <a:t> Torquing auxiliary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548" y="2516980"/>
            <a:ext cx="4277890" cy="300025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9992" y="2516980"/>
            <a:ext cx="4500378" cy="30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4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177" t="20485" r="15887"/>
          <a:stretch/>
        </p:blipFill>
        <p:spPr>
          <a:xfrm>
            <a:off x="107504" y="2492896"/>
            <a:ext cx="4472029" cy="316835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245" t="15152" r="12737"/>
          <a:stretch/>
        </p:blipFill>
        <p:spPr>
          <a:xfrm>
            <a:off x="4644008" y="2492896"/>
            <a:ext cx="448961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9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884" y="2151155"/>
            <a:ext cx="4610103" cy="307804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0414" r="8326" b="15126"/>
          <a:stretch/>
        </p:blipFill>
        <p:spPr>
          <a:xfrm>
            <a:off x="5004048" y="2122529"/>
            <a:ext cx="3912523" cy="31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7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212181"/>
            <a:ext cx="4495800" cy="29972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2212181"/>
            <a:ext cx="4489018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 4 anterior teeth</a:t>
            </a:r>
            <a:endParaRPr lang="en-GB" dirty="0"/>
          </a:p>
        </p:txBody>
      </p:sp>
      <p:pic>
        <p:nvPicPr>
          <p:cNvPr id="14338" name="Picture 2" descr="F:\DCIM\100CANON\IMG_41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1" y="2516980"/>
            <a:ext cx="4500379" cy="300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DCIM\100CANON\IMG_41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14" y="2516980"/>
            <a:ext cx="4500378" cy="300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16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 descr="F:\DCIM\100CANON\IMG_42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1" y="2528838"/>
            <a:ext cx="4398641" cy="293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DCIM\100CANON\IMG_42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28839"/>
            <a:ext cx="4398640" cy="293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0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F:\DCIM\100CANON\IMG_42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16980"/>
            <a:ext cx="4388296" cy="29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DCIM\100CANON\IMG_42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516979"/>
            <a:ext cx="4388297" cy="29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7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F:\DCIM\100CANON\IMG_42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6981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DCIM\100CANON\IMG_42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6981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7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Adding anterior torque to posted archwires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40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Hold in with chain</a:t>
            </a:r>
            <a:endParaRPr lang="en-GB" dirty="0"/>
          </a:p>
        </p:txBody>
      </p:sp>
      <p:pic>
        <p:nvPicPr>
          <p:cNvPr id="21506" name="Picture 2" descr="F:\DCIM\100CANON\IMG_4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115616" y="1558924"/>
            <a:ext cx="7125591" cy="475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9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F:\DCIM\100CANON\IMG_42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31856"/>
            <a:ext cx="4316288" cy="287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DCIM\100CANON\IMG_42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386" y="2331855"/>
            <a:ext cx="4316288" cy="287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373216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Flat archwire. Torque can be added by bending the wire upwards just distal to the posts. This tends to intrude the incisors (which is often a good idea)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16016" y="5373216"/>
            <a:ext cx="424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1. Curve the anterior section downwards. (Using Tweed pliers)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366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F:\DCIM\100CANON\IMG_42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6981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DCIM\100CANON\IMG_42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6981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44522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Bend up the wire just behind the posts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5445224"/>
            <a:ext cx="3956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 the torque in the anterior section</a:t>
            </a:r>
          </a:p>
          <a:p>
            <a:r>
              <a:rPr lang="en-GB" dirty="0" smtClean="0"/>
              <a:t>It takes practice to get the torque correctly.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130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F:\DCIM\100CANON\IMG_42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5" y="2516980"/>
            <a:ext cx="4392365" cy="292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DCIM\100CANON\IMG_42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01" y="2520779"/>
            <a:ext cx="4386665" cy="292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657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the lower arch</a:t>
            </a:r>
            <a:endParaRPr lang="en-GB" dirty="0"/>
          </a:p>
        </p:txBody>
      </p:sp>
      <p:pic>
        <p:nvPicPr>
          <p:cNvPr id="11266" name="Picture 2" descr="F:\DCIM\100CANON\IMG_423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r="7028" b="12636"/>
          <a:stretch/>
        </p:blipFill>
        <p:spPr bwMode="auto">
          <a:xfrm>
            <a:off x="107504" y="2452113"/>
            <a:ext cx="4556283" cy="297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DCIM\100CANON\IMG_423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9" r="9067"/>
          <a:stretch/>
        </p:blipFill>
        <p:spPr bwMode="auto">
          <a:xfrm>
            <a:off x="4788023" y="2452112"/>
            <a:ext cx="4289595" cy="297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566124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As before curve the front of the arch up, using Tweed pliers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88023" y="5661248"/>
            <a:ext cx="417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Lift the wire  distal to the posts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280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Note the wire is flat with12° of reverse torque</a:t>
            </a:r>
            <a:endParaRPr lang="en-GB" sz="3200" dirty="0"/>
          </a:p>
        </p:txBody>
      </p:sp>
      <p:pic>
        <p:nvPicPr>
          <p:cNvPr id="12290" name="Picture 2" descr="F:\DCIM\100CANON\IMG_4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340768"/>
            <a:ext cx="7917679" cy="527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525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906678"/>
            <a:ext cx="7359993" cy="94529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0.014 TA beneath posted </a:t>
            </a:r>
            <a:r>
              <a:rPr lang="en-GB" dirty="0" err="1" smtClean="0"/>
              <a:t>archwire</a:t>
            </a:r>
            <a:endParaRPr lang="en-GB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8924" y="1896764"/>
            <a:ext cx="5913921" cy="392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922373" y="1567764"/>
            <a:ext cx="2168611" cy="2341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3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302741" y="1852500"/>
            <a:ext cx="3225113" cy="462896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Insert TA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" r="4359" b="10643"/>
          <a:stretch/>
        </p:blipFill>
        <p:spPr bwMode="auto">
          <a:xfrm>
            <a:off x="0" y="2438914"/>
            <a:ext cx="4078724" cy="323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4465778" y="1774981"/>
            <a:ext cx="3887390" cy="617934"/>
          </a:xfrm>
        </p:spPr>
        <p:txBody>
          <a:bodyPr/>
          <a:lstStyle/>
          <a:p>
            <a:r>
              <a:rPr lang="en-GB" dirty="0" smtClean="0"/>
              <a:t>After 12 weeks</a:t>
            </a:r>
            <a:endParaRPr lang="en-GB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r="4014" b="19508"/>
          <a:stretch/>
        </p:blipFill>
        <p:spPr bwMode="auto">
          <a:xfrm>
            <a:off x="4158820" y="2438914"/>
            <a:ext cx="4774064" cy="323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66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Ballista with space opening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Opens space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Self centres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8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Mark mid-line and the place where you want the Ballista</a:t>
            </a:r>
            <a:endParaRPr lang="en-GB" sz="2000" dirty="0"/>
          </a:p>
        </p:txBody>
      </p:sp>
      <p:pic>
        <p:nvPicPr>
          <p:cNvPr id="2050" name="Picture 2" descr="G:\DCIM\100CANON\IMG_412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9352"/>
          <a:stretch/>
        </p:blipFill>
        <p:spPr bwMode="auto">
          <a:xfrm>
            <a:off x="63588" y="2008366"/>
            <a:ext cx="4753559" cy="343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DCIM\100CANON\IMG_412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r="5501" b="2629"/>
          <a:stretch/>
        </p:blipFill>
        <p:spPr bwMode="auto">
          <a:xfrm>
            <a:off x="4909866" y="1988840"/>
            <a:ext cx="398855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2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Ballista needs a full circle so that the ligature wire will not slip off</a:t>
            </a:r>
            <a:endParaRPr lang="en-GB" dirty="0"/>
          </a:p>
        </p:txBody>
      </p:sp>
      <p:pic>
        <p:nvPicPr>
          <p:cNvPr id="3076" name="Picture 4" descr="G:\DCIM\100CANON\IMG_412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0" t="-1765" r="256" b="1765"/>
          <a:stretch/>
        </p:blipFill>
        <p:spPr bwMode="auto">
          <a:xfrm>
            <a:off x="107504" y="2060848"/>
            <a:ext cx="43366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DCIM\100CANON\IMG_412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 bwMode="auto">
          <a:xfrm>
            <a:off x="4499992" y="2132856"/>
            <a:ext cx="463673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0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The module help hold the bead of composite</a:t>
            </a:r>
            <a:endParaRPr lang="en-GB" sz="2000" dirty="0"/>
          </a:p>
        </p:txBody>
      </p:sp>
      <p:pic>
        <p:nvPicPr>
          <p:cNvPr id="5122" name="Picture 2" descr="G:\DCIM\100CANON\IMG_41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54" y="2298789"/>
            <a:ext cx="4505008" cy="30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DCIM\100CANON\IMG_41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298789"/>
            <a:ext cx="4366605" cy="30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5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Niti</a:t>
            </a:r>
            <a:r>
              <a:rPr lang="en-GB" dirty="0" smtClean="0"/>
              <a:t> Push coil bonded into bead</a:t>
            </a:r>
            <a:endParaRPr lang="en-GB" dirty="0"/>
          </a:p>
        </p:txBody>
      </p:sp>
      <p:pic>
        <p:nvPicPr>
          <p:cNvPr id="7170" name="Picture 2" descr="G:\DCIM\100CANON\IMG_41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09" y="2517392"/>
            <a:ext cx="4393091" cy="292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DCIM\100CANON\IMG_41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98" y="2517391"/>
            <a:ext cx="4393091" cy="292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2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181</Words>
  <Application>Microsoft Office PowerPoint</Application>
  <PresentationFormat>On-screen Show (4:3)</PresentationFormat>
  <Paragraphs>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Single tooth torquing auxiliary</vt:lpstr>
      <vt:lpstr>Hold in with chain</vt:lpstr>
      <vt:lpstr>0.014 TA beneath posted archwire</vt:lpstr>
      <vt:lpstr>PowerPoint Presentation</vt:lpstr>
      <vt:lpstr>Ballista with space opening</vt:lpstr>
      <vt:lpstr>Mark mid-line and the place where you want the Ballista</vt:lpstr>
      <vt:lpstr>The Ballista needs a full circle so that the ligature wire will not slip off</vt:lpstr>
      <vt:lpstr>The module help hold the bead of composite</vt:lpstr>
      <vt:lpstr>Niti Push coil bonded into bead</vt:lpstr>
      <vt:lpstr>PowerPoint Presentation</vt:lpstr>
      <vt:lpstr>Kitchton Torquing auxiliary </vt:lpstr>
      <vt:lpstr>PowerPoint Presentation</vt:lpstr>
      <vt:lpstr>PowerPoint Presentation</vt:lpstr>
      <vt:lpstr>PowerPoint Presentation</vt:lpstr>
      <vt:lpstr>For 4 anterior teeth</vt:lpstr>
      <vt:lpstr>PowerPoint Presentation</vt:lpstr>
      <vt:lpstr>PowerPoint Presentation</vt:lpstr>
      <vt:lpstr>PowerPoint Presentation</vt:lpstr>
      <vt:lpstr>Adding anterior torque to posted archwires</vt:lpstr>
      <vt:lpstr>PowerPoint Presentation</vt:lpstr>
      <vt:lpstr>PowerPoint Presentation</vt:lpstr>
      <vt:lpstr>PowerPoint Presentation</vt:lpstr>
      <vt:lpstr>In the lower arch</vt:lpstr>
      <vt:lpstr>Note the wire is flat with12° of reverse torque</vt:lpstr>
    </vt:vector>
  </TitlesOfParts>
  <Company>North Staffs IT Services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Ballista with space opening</dc:title>
  <dc:creator>David Spary</dc:creator>
  <cp:lastModifiedBy>Ann Spary</cp:lastModifiedBy>
  <cp:revision>18</cp:revision>
  <cp:lastPrinted>2019-07-06T10:43:33Z</cp:lastPrinted>
  <dcterms:created xsi:type="dcterms:W3CDTF">2019-06-11T12:35:51Z</dcterms:created>
  <dcterms:modified xsi:type="dcterms:W3CDTF">2019-09-14T14:00:05Z</dcterms:modified>
</cp:coreProperties>
</file>